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4e1af6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4e1af6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44e1af6c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44e1af6c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44e1af6c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44e1af6c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4e1af6c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4e1af6c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44e1af6c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44e1af6c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44e1af6c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44e1af6c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44e1af6c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44e1af6c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44e1af6c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44e1af6c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5858" y="2754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 Flavour of Crownfield Junior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-460" t="9063" r="460" b="24438"/>
          <a:stretch/>
        </p:blipFill>
        <p:spPr>
          <a:xfrm>
            <a:off x="402075" y="520150"/>
            <a:ext cx="8329725" cy="456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1350" y="156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A typical classroom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5416600" y="4006975"/>
            <a:ext cx="35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We love our music!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-175317" y="2924575"/>
            <a:ext cx="8520600" cy="7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b="1" dirty="0"/>
          </a:p>
        </p:txBody>
      </p:sp>
      <p:sp>
        <p:nvSpPr>
          <p:cNvPr id="75" name="Google Shape;75;p16"/>
          <p:cNvSpPr txBox="1"/>
          <p:nvPr/>
        </p:nvSpPr>
        <p:spPr>
          <a:xfrm>
            <a:off x="3482100" y="3497275"/>
            <a:ext cx="43698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329650" y="442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We have a cosy library with a librarian!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721350" y="3426425"/>
            <a:ext cx="85206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We are very lucky to have lots of open fields (although some has the expansion work on it!)</a:t>
            </a:r>
            <a:endParaRPr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0" y="-55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Every child as a hand on display in the hall to symbolise that we are a team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235825" y="3525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We support our local community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4">
            <a:alphaModFix/>
          </a:blip>
          <a:srcRect t="15909" b="23111"/>
          <a:stretch/>
        </p:blipFill>
        <p:spPr>
          <a:xfrm>
            <a:off x="0" y="0"/>
            <a:ext cx="8832300" cy="521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235175" y="182050"/>
            <a:ext cx="64332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00"/>
                </a:solidFill>
              </a:rPr>
              <a:t>Together, we are Crownfield!</a:t>
            </a:r>
            <a:endParaRPr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</Words>
  <Application>Microsoft Office PowerPoint</Application>
  <PresentationFormat>On-screen Show (16:9)</PresentationFormat>
  <Paragraphs>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A Flavour of Crownfield Junior</vt:lpstr>
      <vt:lpstr>PowerPoint Presentation</vt:lpstr>
      <vt:lpstr>A typical classroom</vt:lpstr>
      <vt:lpstr>We love our music!</vt:lpstr>
      <vt:lpstr>We have a cosy library with a librarian!</vt:lpstr>
      <vt:lpstr>We are very lucky to have lots of open fields (although some has the expansion work on it!)</vt:lpstr>
      <vt:lpstr>Every child as a hand on display in the hall to symbolise that we are a team</vt:lpstr>
      <vt:lpstr>We support our local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Flavour of Crownfield Junior</dc:title>
  <dc:creator>user7</dc:creator>
  <cp:lastModifiedBy>Katie Drake</cp:lastModifiedBy>
  <cp:revision>1</cp:revision>
  <dcterms:modified xsi:type="dcterms:W3CDTF">2020-04-29T14:56:24Z</dcterms:modified>
</cp:coreProperties>
</file>